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73" y="-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08320-C67F-A335-A7B4-49DD5A498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658183-23B7-D274-290B-D996607B09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7B7B3-6004-C5EC-2EAC-8F4B30E9D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66EF-B6AD-41AE-85C1-37A60C6221EA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D8A2D-FEA7-0024-F546-44E085FE7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5278F-9103-3AC3-51BC-2C04CA605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BEEB-1DE5-4D97-81B2-7258294BC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322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9E716-AA84-095D-A7D9-F2C38DABE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898B74-CC09-B364-31D7-E87A1B085B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6BF897-751C-0230-CE12-E71D6E1B6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66EF-B6AD-41AE-85C1-37A60C6221EA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D8710-B718-DDD3-2371-E2AE3CD1A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9FC8A-5DAB-F3B1-3FE8-485230C90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BEEB-1DE5-4D97-81B2-7258294BC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074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5B59C8-646C-ED2D-49D5-73BCD41514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0D0C9B-1A64-8189-0259-7C9ED43649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2CA7B-A4F4-56F0-ECC0-D34E992E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66EF-B6AD-41AE-85C1-37A60C6221EA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D9E98-6274-3780-DE6A-5E1BE77E6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42B34-14E2-46DE-1E27-66F6C7A03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BEEB-1DE5-4D97-81B2-7258294BC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211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169B1-FFB1-C265-E1C6-2979DBF73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17A0E0-CE15-9857-FBAA-E55A8EB8E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CBD2C-F432-E170-51CB-8F06B381B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66EF-B6AD-41AE-85C1-37A60C6221EA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368A-62F3-85B6-AB7C-1442C86B3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EA565-AA9E-18FD-E30D-EABAE30E7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BEEB-1DE5-4D97-81B2-7258294BC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293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E6876-C7ED-95C9-85D2-B5F8BA293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7AEC02-554B-0CDA-BB39-9A7E48308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6A4237-1CC5-7305-90D4-8A7FE1F5F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66EF-B6AD-41AE-85C1-37A60C6221EA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5A580-8E2C-AF5B-5ACC-C4365E31B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6B4A46-5120-ACC6-3201-1846F8110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BEEB-1DE5-4D97-81B2-7258294BC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200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CF551-EDAB-1F6B-FF40-8A219D42C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1BB46-8CC1-3501-981F-9DDA2D1470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E1F492-3ED5-5E61-665E-59B25841D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EB0894-B4E3-D369-1C17-D76371D41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66EF-B6AD-41AE-85C1-37A60C6221EA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7635C8-9149-E05A-684A-267810FF7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ADD93B-511A-FF35-F7AD-0D88D8C5E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BEEB-1DE5-4D97-81B2-7258294BC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966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62324-5F66-B37D-CD9B-2FE048F6D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02724C-7801-D819-2949-68E0C18C0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4FEB64-8164-4B0D-A87E-AFF5656F0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33DAB0-1433-0FBF-D608-4DEFC04F5E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5C84EA-1A1E-B4B0-2AD9-6542FCB990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50BA64-1C8D-195C-C858-45DA7CB81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66EF-B6AD-41AE-85C1-37A60C6221EA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5981C3-9C44-CAF5-8E22-4DC46BDE7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5CFBA5-FF63-266F-6126-2B64E86B5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BEEB-1DE5-4D97-81B2-7258294BC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187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08965-2E3A-5B48-B9C1-C5E74C566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B0058B-2914-0791-DEC1-44F07D1A6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66EF-B6AD-41AE-85C1-37A60C6221EA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266CDA-1168-E5D0-7D77-39EAC632C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75A157-2DCC-3F70-ADC6-CBD66BC03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BEEB-1DE5-4D97-81B2-7258294BC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119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8E6225-C4E2-4A70-6E0A-5C8CC11AD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66EF-B6AD-41AE-85C1-37A60C6221EA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D8153F-D434-9E6D-71F0-6025B9115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1C06D-2D48-BE06-2463-CE6554296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BEEB-1DE5-4D97-81B2-7258294BC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531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EBC09-ECE2-2ED1-AD7F-F34D176F3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C7591-19B2-962A-4D71-FC9BE3D2D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EBA056-B5FE-28AC-7A50-ECC3607371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253599-B85F-52E3-AF66-6E62C6DA8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66EF-B6AD-41AE-85C1-37A60C6221EA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54BC29-335C-1FE8-AB30-236FEFE83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B01646-B7EE-EE60-F229-B5CB20192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BEEB-1DE5-4D97-81B2-7258294BC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428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73DD8-1DA9-278C-3353-475436F08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0EA9E1-43EA-9F47-35CF-E54610B832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3399F-1FEB-5B10-C66B-798FA695C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FDAB0-7346-823E-E691-7A50700E7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66EF-B6AD-41AE-85C1-37A60C6221EA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D0CAB-2019-D6FA-BCB3-D1F971E35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C5F8E2-A799-F7CA-0C86-FCD727829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BEEB-1DE5-4D97-81B2-7258294BC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405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0EDBE5-9C40-1E43-AC0E-C1DCBDEE5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B61031-6861-C169-27F1-1913C02F8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5A45C-D391-540F-7ADA-1BC1EF5C1C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FB66EF-B6AD-41AE-85C1-37A60C6221EA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B34B4-C6CF-A796-D9F1-515602163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49F8C-6A62-A0C6-9532-AE8D09A3F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77BEEB-1DE5-4D97-81B2-7258294BC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76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oleObject" Target="Book1!Sheet1!R1C1:R10C6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A5303B-41E7-6EBA-0644-9D643F25F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894" y="0"/>
            <a:ext cx="11446212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C04D1A8C-A632-6C5C-F5A2-9F1B2DA9DE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8164" y="94903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898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F1598-FE70-BF10-375C-7CBE2D88D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F31E23-4D7A-E76B-13E4-573224217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894" y="0"/>
            <a:ext cx="11446212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C751D44-A2F1-6C21-DEC2-F2BB4E1811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8164" y="949036"/>
            <a:ext cx="304800" cy="304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36ECE5-AE70-6106-C267-BD0F17997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782" y="614845"/>
            <a:ext cx="4201111" cy="67255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9A3BEB4-F3BF-CFBA-D5FC-8BD771F2E0B2}"/>
              </a:ext>
            </a:extLst>
          </p:cNvPr>
          <p:cNvSpPr txBox="1"/>
          <p:nvPr/>
        </p:nvSpPr>
        <p:spPr>
          <a:xfrm>
            <a:off x="5120042" y="1101436"/>
            <a:ext cx="304743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Maryan’s Park- Front Garden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493BE0-5D81-5D30-02B7-B8170DE659D7}"/>
              </a:ext>
            </a:extLst>
          </p:cNvPr>
          <p:cNvSpPr txBox="1"/>
          <p:nvPr/>
        </p:nvSpPr>
        <p:spPr>
          <a:xfrm>
            <a:off x="5773925" y="5539632"/>
            <a:ext cx="2300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[] weed [] water [] bed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CCA7D9-725A-C979-88F1-EFAA8AD0C7FC}"/>
              </a:ext>
            </a:extLst>
          </p:cNvPr>
          <p:cNvSpPr txBox="1"/>
          <p:nvPr/>
        </p:nvSpPr>
        <p:spPr>
          <a:xfrm>
            <a:off x="6059804" y="5908964"/>
            <a:ext cx="1729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Write comment</a:t>
            </a:r>
          </a:p>
        </p:txBody>
      </p:sp>
    </p:spTree>
    <p:extLst>
      <p:ext uri="{BB962C8B-B14F-4D97-AF65-F5344CB8AC3E}">
        <p14:creationId xmlns:p14="http://schemas.microsoft.com/office/powerpoint/2010/main" val="1981331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0C69C-D006-862B-A1BF-27356B781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621383-72B0-D7CE-6898-B69E9D4C6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894" y="0"/>
            <a:ext cx="11446212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4C627AC-7C0F-B120-2F20-E52BA726E8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8164" y="949036"/>
            <a:ext cx="304800" cy="304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570C2E-C17F-52EE-DC76-8195B21C5D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782" y="614845"/>
            <a:ext cx="4201111" cy="67255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301E21-7EBE-077E-2C93-B9CE4DF8F078}"/>
              </a:ext>
            </a:extLst>
          </p:cNvPr>
          <p:cNvSpPr txBox="1"/>
          <p:nvPr/>
        </p:nvSpPr>
        <p:spPr>
          <a:xfrm>
            <a:off x="5120042" y="1101436"/>
            <a:ext cx="304743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Maryan’s Park- Front Garden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E2DF7F-7990-B2F6-FB2F-9C2D1F459820}"/>
              </a:ext>
            </a:extLst>
          </p:cNvPr>
          <p:cNvSpPr txBox="1"/>
          <p:nvPr/>
        </p:nvSpPr>
        <p:spPr>
          <a:xfrm>
            <a:off x="5773925" y="5539632"/>
            <a:ext cx="2300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[] weed [] water [] bed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CD99DD-4952-9EC5-90BB-42B3E3B15ACA}"/>
              </a:ext>
            </a:extLst>
          </p:cNvPr>
          <p:cNvSpPr txBox="1"/>
          <p:nvPr/>
        </p:nvSpPr>
        <p:spPr>
          <a:xfrm>
            <a:off x="6059804" y="5908964"/>
            <a:ext cx="1729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Write comment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2BE22EF6-2424-C97A-34A7-87B76ECFF0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4816486"/>
              </p:ext>
            </p:extLst>
          </p:nvPr>
        </p:nvGraphicFramePr>
        <p:xfrm>
          <a:off x="5120042" y="3116841"/>
          <a:ext cx="3779837" cy="184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3779757" imgH="1843811" progId="Excel.Sheet.12">
                  <p:link updateAutomatic="1"/>
                </p:oleObj>
              </mc:Choice>
              <mc:Fallback>
                <p:oleObj name="Worksheet" r:id="rId5" imgW="3779757" imgH="184381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20042" y="3116841"/>
                        <a:ext cx="3779837" cy="18430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8806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24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Book1!Sheet1!R1C1:R10C6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 Minnis</dc:creator>
  <cp:lastModifiedBy>Helen Minnis</cp:lastModifiedBy>
  <cp:revision>1</cp:revision>
  <dcterms:created xsi:type="dcterms:W3CDTF">2026-09-03T04:09:33Z</dcterms:created>
  <dcterms:modified xsi:type="dcterms:W3CDTF">2026-09-03T04:28:38Z</dcterms:modified>
</cp:coreProperties>
</file>