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F6DE0-7842-9627-BD35-E2D86469F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5BE807-9095-2B14-7E77-9142C99BDD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9F27C-8348-C74C-8D72-259320114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2A5C0-DE07-492F-0AA1-354D635F4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06ED6-5706-A316-EAAE-E1DCE3611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61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72FAB-2172-1ABB-1A17-58067876E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D013F6-5495-4201-9339-681E7FCEF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B427E-DC0A-312B-7367-EAD57E27F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CAE7D-AF95-6302-39B7-58C9FF712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1BEF1-9A36-DD59-0CE0-75744FA6B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929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74408B-5B9B-2193-9E1D-8AA8894F6A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7CD179-14B3-E4A8-423C-E110CB8D6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5A198-01F4-5AEC-D7D8-5EBC5F42B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C77A6-1060-FC23-EA4B-B66D42537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15710-DEC8-3CD7-A0CE-4A72D9E0B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759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54EF4-E194-D059-094E-790EE37E2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69E9F-153E-DEE0-8347-0EC7A3689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7836C-94C6-6281-9428-96CE8C5D4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977B2-7048-B357-CC04-AC6A44E89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3CB1A-8ED7-5652-4538-5C142100D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652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3F4C6-97E9-B814-22D9-27FE8BFCF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FCDF4-D9A7-EC41-9850-AED894184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EC4D8-AF60-70CA-6B7D-B98DF7736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1F020-4F98-D1DB-5E9F-A8BFFAB1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58556-6677-C4CB-243F-828A7B09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991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48D90-6344-585C-B140-66A6FFCD9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F3BC3-909D-969F-DEA0-426596867F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9587E-8286-E9AE-5EAD-92BF2DAB09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7C580A-F01B-E260-3C80-65A4AD0B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418824-2F56-2935-462C-B14EF63F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9D885F-B8C3-6C70-049A-8C2AF1B3B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835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EA6AA-E37D-FA5D-E3C0-C72C0278B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FCFAB-E5F9-40CA-382E-0B6E83E79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FAD1C6-2C1A-A831-EA59-0EC19B514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CC2C10-5C3D-532F-B3A9-7A3E00153E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D73AC1-0800-ECA8-75BF-DDBFF60DCE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5E3415-89C2-C76B-0B7A-1F6EAB81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454B0C-BB1D-A1B7-00B4-8562E437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A3513F-369C-6E97-F717-8D613988E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70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6E99B-3969-99E7-CBC7-DC9CAAD22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7A95B7-C891-FA84-A815-4CCCA54DE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05879-D38C-970C-57EF-70265EA4E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184A1-3B6F-5228-3175-6F605059D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945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675543-62EB-A5F3-F6AE-F91CE4FDE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74ACCF-FC29-1984-9B3F-8B1DCCB63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82CB37-A7BD-31CB-425E-8264CB978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45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38063-0DAE-8587-8580-A6094D622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E33B7-66AD-BFA6-096B-2B398E17C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0E0540-3CA4-7A9E-4DED-608C1FE84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392AD-62D1-3216-6A8C-EAC6F6881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D41777-EF60-1A6D-4624-737F80C07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9E5426-CF41-E1C1-7C97-3A664222D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4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54399-29A3-4976-29A8-7FCA86853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44EE7E-2852-7B3D-8422-CC1877F786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F63837-EF79-8DDA-1CC3-471DE53C86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61E50-07A1-C38E-B44F-952A8C3CB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11A87-9056-ED8E-8BF8-ACDFC6020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498264-ECDD-E8EB-9B13-04B9391AF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67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FAA12F-95EB-0DF7-04E5-E71FCA192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FDF51-2AD8-B0C8-A5B7-9D2064D10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6C34D-ED18-D05A-F700-3433A3E39A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1675EF-DDD8-42E8-B8D9-1C06559A03BB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76B15-692B-B00B-5845-F9E1B40F8C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4FDAD-41A0-7E7A-3BBD-EB49961A59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F1650C-F16A-436A-80B0-5D50B3153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0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2ABB564-8E54-E982-B223-F4DE02151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06" y="0"/>
            <a:ext cx="11772588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09223AB-660A-E424-39BC-2C279113C63B}"/>
              </a:ext>
            </a:extLst>
          </p:cNvPr>
          <p:cNvSpPr txBox="1"/>
          <p:nvPr/>
        </p:nvSpPr>
        <p:spPr>
          <a:xfrm>
            <a:off x="3221182" y="1309254"/>
            <a:ext cx="955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Typable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CAE8D-CBEB-141B-B18A-CC573B1DE31C}"/>
              </a:ext>
            </a:extLst>
          </p:cNvPr>
          <p:cNvSpPr txBox="1"/>
          <p:nvPr/>
        </p:nvSpPr>
        <p:spPr>
          <a:xfrm>
            <a:off x="457662" y="3574934"/>
            <a:ext cx="14448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Alphabetical</a:t>
            </a:r>
          </a:p>
          <a:p>
            <a:r>
              <a:rPr lang="en-GB"/>
              <a:t>order</a:t>
            </a: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F47012-D89B-0B6B-8948-12BFB90FED04}"/>
              </a:ext>
            </a:extLst>
          </p:cNvPr>
          <p:cNvSpPr txBox="1"/>
          <p:nvPr/>
        </p:nvSpPr>
        <p:spPr>
          <a:xfrm>
            <a:off x="-751840" y="1778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4216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3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 Minnis</dc:creator>
  <cp:lastModifiedBy>Helen Minnis</cp:lastModifiedBy>
  <cp:revision>2</cp:revision>
  <dcterms:created xsi:type="dcterms:W3CDTF">2026-09-03T09:13:42Z</dcterms:created>
  <dcterms:modified xsi:type="dcterms:W3CDTF">2026-09-03T15:30:26Z</dcterms:modified>
</cp:coreProperties>
</file>