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8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3T16:08:21.66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1 172 24575,'26'2'0,"-1"0"0,34 8 0,23 2 0,-41-9 0,-17-2 0,0 1 0,34 8 0,-46-7 0,0 0 0,0-1 0,1 0 0,-1-1 0,1-1 0,-1 0 0,0 0 0,1-1 0,-1-1 0,0 0 0,17-5 0,65-28 0,-2-4 0,136-79 0,-223 115 0,0 0 0,0 1 0,0-1 0,1 1 0,-1 0 0,1 1 0,0-1 0,-1 1 0,1 0 0,0 1 0,10-1 0,-13 2 0,-1-1 0,0 1 0,1-1 0,-1 1 0,0 0 0,0 0 0,0 0 0,0 0 0,1 1 0,-2-1 0,1 0 0,0 1 0,0 0 0,0-1 0,-1 1 0,1 0 0,-1 0 0,1 0 0,-1 0 0,0 0 0,0 0 0,0 0 0,0 0 0,0 0 0,0 1 0,0-1 0,-1 0 0,1 1 0,-1-1 0,0 4 0,4 49-1365,-5-29-5461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3T16:08:25.11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59 0 24575,'-4'102'0,"-22"121"0,-2 34 0,28-250 0,0 1 0,0 0 0,1-1 0,0 1 0,0 0 0,1-1 0,0 1 0,0-1 0,1 1 0,-1-1 0,2 0 0,-1 0 0,1-1 0,5 8 0,5 3 0,1 0 0,1-2 0,27 23 0,-39-35 0,13 11 0,32 17 0,-35-23 0,-1 1 0,0 0 0,0 0 0,-1 1 0,12 13 0,-4-1 0,0-1 0,2-1 0,0-1 0,1 0 0,1-2 0,29 16 0,-1 2 0,-41-26 0,0-1 0,0-1 0,18 9 0,-7-5 0,1-2 0,1 0 0,-1-2 0,1 0 0,1-2 0,-1-1 0,1-1 0,29 1 0,-42-4 0,-1 0 0,0 1 0,1-2 0,-1 1 0,0-1 0,1-1 0,-1 0 0,0-1 0,0 0 0,0-1 0,15-7 0,4-5 0,2 0 0,60-20 0,-60 24 0,-1-1 0,0-2 0,-2-1 0,1-1 0,33-26 0,-52 34 0,-1-1 0,-1 0 0,0 0 0,0-1 0,-1 0 0,0 0 0,-1-1 0,-1 0 0,8-16 0,-12 23-114,-1 0 1,1 0-1,-1 0 0,0 0 0,-1-1 1,1 1-1,-1 0 0,0 0 0,0-1 1,0 1-1,-2-5 0,-3-8-6712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F6DE0-7842-9627-BD35-E2D86469FC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5BE807-9095-2B14-7E77-9142C99BDD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9F27C-8348-C74C-8D72-259320114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2A5C0-DE07-492F-0AA1-354D635F4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06ED6-5706-A316-EAAE-E1DCE3611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615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72FAB-2172-1ABB-1A17-58067876E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D013F6-5495-4201-9339-681E7FCEF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B427E-DC0A-312B-7367-EAD57E27F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CAE7D-AF95-6302-39B7-58C9FF712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1BEF1-9A36-DD59-0CE0-75744FA6B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929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74408B-5B9B-2193-9E1D-8AA8894F6A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7CD179-14B3-E4A8-423C-E110CB8D60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5A198-01F4-5AEC-D7D8-5EBC5F42B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C77A6-1060-FC23-EA4B-B66D42537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15710-DEC8-3CD7-A0CE-4A72D9E0B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5759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54EF4-E194-D059-094E-790EE37E2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69E9F-153E-DEE0-8347-0EC7A3689D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7836C-94C6-6281-9428-96CE8C5D4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977B2-7048-B357-CC04-AC6A44E89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3CB1A-8ED7-5652-4538-5C142100D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652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3F4C6-97E9-B814-22D9-27FE8BFCF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EFCDF4-D9A7-EC41-9850-AED894184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EC4D8-AF60-70CA-6B7D-B98DF7736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1F020-4F98-D1DB-5E9F-A8BFFAB1B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58556-6677-C4CB-243F-828A7B095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991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48D90-6344-585C-B140-66A6FFCD9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F3BC3-909D-969F-DEA0-426596867F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9587E-8286-E9AE-5EAD-92BF2DAB09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7C580A-F01B-E260-3C80-65A4AD0B0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418824-2F56-2935-462C-B14EF63FF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9D885F-B8C3-6C70-049A-8C2AF1B3B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835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EA6AA-E37D-FA5D-E3C0-C72C0278B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FCFAB-E5F9-40CA-382E-0B6E83E79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FAD1C6-2C1A-A831-EA59-0EC19B514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CC2C10-5C3D-532F-B3A9-7A3E00153E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D73AC1-0800-ECA8-75BF-DDBFF60DCE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5E3415-89C2-C76B-0B7A-1F6EAB816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454B0C-BB1D-A1B7-00B4-8562E437F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A3513F-369C-6E97-F717-8D613988E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70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6E99B-3969-99E7-CBC7-DC9CAAD22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7A95B7-C891-FA84-A815-4CCCA54DE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05879-D38C-970C-57EF-70265EA4E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184A1-3B6F-5228-3175-6F605059D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945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675543-62EB-A5F3-F6AE-F91CE4FDE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74ACCF-FC29-1984-9B3F-8B1DCCB63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82CB37-A7BD-31CB-425E-8264CB978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457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38063-0DAE-8587-8580-A6094D622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E33B7-66AD-BFA6-096B-2B398E17C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0E0540-3CA4-7A9E-4DED-608C1FE84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A392AD-62D1-3216-6A8C-EAC6F6881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D41777-EF60-1A6D-4624-737F80C07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9E5426-CF41-E1C1-7C97-3A664222D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4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54399-29A3-4976-29A8-7FCA86853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44EE7E-2852-7B3D-8422-CC1877F786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F63837-EF79-8DDA-1CC3-471DE53C86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61E50-07A1-C38E-B44F-952A8C3CB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11A87-9056-ED8E-8BF8-ACDFC6020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498264-ECDD-E8EB-9B13-04B9391AF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4672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FAA12F-95EB-0DF7-04E5-E71FCA192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BFDF51-2AD8-B0C8-A5B7-9D2064D10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96C34D-ED18-D05A-F700-3433A3E39A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76B15-692B-B00B-5845-F9E1B40F8C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4FDAD-41A0-7E7A-3BBD-EB49961A59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0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customXml" Target="../ink/ink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E7F856CB-CCDB-D33A-272A-D78628965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760" y="390101"/>
            <a:ext cx="3972479" cy="607779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33F52187-2B40-AD70-83FA-0FB12CD229E6}"/>
                  </a:ext>
                </a:extLst>
              </p14:cNvPr>
              <p14:cNvContentPartPr/>
              <p14:nvPr/>
            </p14:nvContentPartPr>
            <p14:xfrm>
              <a:off x="5849755" y="4541155"/>
              <a:ext cx="376200" cy="81360"/>
            </p14:xfrm>
          </p:contentPart>
        </mc:Choice>
        <mc:Fallback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33F52187-2B40-AD70-83FA-0FB12CD229E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43635" y="4535035"/>
                <a:ext cx="388440" cy="9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B8161EE6-D20C-1366-F941-12478D85BF00}"/>
                  </a:ext>
                </a:extLst>
              </p14:cNvPr>
              <p14:cNvContentPartPr/>
              <p14:nvPr/>
            </p14:nvContentPartPr>
            <p14:xfrm>
              <a:off x="5641675" y="4436755"/>
              <a:ext cx="519840" cy="427680"/>
            </p14:xfrm>
          </p:contentPart>
        </mc:Choice>
        <mc:Fallback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B8161EE6-D20C-1366-F941-12478D85BF0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35555" y="4430635"/>
                <a:ext cx="532080" cy="439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24216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Helen Minnis</dc:creator>
  <cp:lastModifiedBy>Helen Minnis</cp:lastModifiedBy>
  <cp:revision>3</cp:revision>
  <dcterms:created xsi:type="dcterms:W3CDTF">2026-09-03T09:13:42Z</dcterms:created>
  <dcterms:modified xsi:type="dcterms:W3CDTF">2026-09-03T16:08:29Z</dcterms:modified>
</cp:coreProperties>
</file>